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1" autoAdjust="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2B358-ACA6-4C15-B4F8-636564D8AC3C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50568-A32E-40F1-AE9F-4AEE40D3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50568-A32E-40F1-AE9F-4AEE40D305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58AA-4720-4408-B9D5-8DFBF6BC6D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3D3B2-9C4B-47CD-96B9-8DFA4D746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magickey/characters.s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tfamil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8" y="1571612"/>
            <a:ext cx="4357718" cy="48822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214290"/>
            <a:ext cx="72866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CRInfant" pitchFamily="2" charset="0"/>
              </a:rPr>
              <a:t>Meet the Oxford Reading Tree Characters</a:t>
            </a:r>
            <a:endParaRPr lang="en-US" sz="4000" dirty="0">
              <a:latin typeface="SassoonCR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472518" cy="1439850"/>
          </a:xfrm>
        </p:spPr>
        <p:txBody>
          <a:bodyPr>
            <a:noAutofit/>
          </a:bodyPr>
          <a:lstStyle/>
          <a:p>
            <a:r>
              <a:rPr lang="en-GB" sz="3200" dirty="0" smtClean="0">
                <a:hlinkClick r:id="rId3"/>
              </a:rPr>
              <a:t>To find out more about the characters click here</a:t>
            </a:r>
            <a:endParaRPr lang="en-US" sz="3200" dirty="0"/>
          </a:p>
        </p:txBody>
      </p:sp>
      <p:pic>
        <p:nvPicPr>
          <p:cNvPr id="4" name="Content Placeholder 3" descr="everybody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643174" y="1428736"/>
            <a:ext cx="4683294" cy="491145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/>
          <a:lstStyle/>
          <a:p>
            <a:r>
              <a:rPr lang="en-GB" dirty="0" smtClean="0"/>
              <a:t>This is the Robinson Family </a:t>
            </a:r>
            <a:endParaRPr lang="en-US" dirty="0"/>
          </a:p>
        </p:txBody>
      </p:sp>
      <p:pic>
        <p:nvPicPr>
          <p:cNvPr id="6" name="Content Placeholder 5" descr="the robinsons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86049" y="1928802"/>
            <a:ext cx="3719499" cy="45005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59404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This is Kipper, his real name is Christopher but when he was younger he couldn’t say Christopher so he called himself Kipper instead! </a:t>
            </a:r>
            <a:endParaRPr lang="en-US" dirty="0"/>
          </a:p>
        </p:txBody>
      </p:sp>
      <p:pic>
        <p:nvPicPr>
          <p:cNvPr id="4" name="Content Placeholder 3" descr="c_kipper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214942" y="571480"/>
            <a:ext cx="3433781" cy="583329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0" y="357166"/>
            <a:ext cx="3829048" cy="6154758"/>
          </a:xfrm>
        </p:spPr>
        <p:txBody>
          <a:bodyPr>
            <a:normAutofit/>
          </a:bodyPr>
          <a:lstStyle/>
          <a:p>
            <a:r>
              <a:rPr lang="en-GB" dirty="0" smtClean="0"/>
              <a:t>This is Biff.  Her real name is Barbara.  She is Chip’s twin and Kipper’s sister.</a:t>
            </a:r>
            <a:endParaRPr lang="en-US" dirty="0"/>
          </a:p>
        </p:txBody>
      </p:sp>
      <p:pic>
        <p:nvPicPr>
          <p:cNvPr id="4" name="Content Placeholder 3" descr="c_biff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2976" y="285728"/>
            <a:ext cx="3509348" cy="610147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5511816"/>
          </a:xfrm>
        </p:spPr>
        <p:txBody>
          <a:bodyPr>
            <a:normAutofit/>
          </a:bodyPr>
          <a:lstStyle/>
          <a:p>
            <a:r>
              <a:rPr lang="en-GB" dirty="0" smtClean="0"/>
              <a:t>This is Chip.  His real name is David. He is </a:t>
            </a:r>
            <a:r>
              <a:rPr lang="en-GB" dirty="0" err="1" smtClean="0"/>
              <a:t>Biff’s</a:t>
            </a:r>
            <a:r>
              <a:rPr lang="en-GB" dirty="0" smtClean="0"/>
              <a:t> twin and Kipper’s big brother.</a:t>
            </a:r>
            <a:endParaRPr lang="en-US" dirty="0"/>
          </a:p>
        </p:txBody>
      </p:sp>
      <p:pic>
        <p:nvPicPr>
          <p:cNvPr id="4" name="Content Placeholder 3" descr="c_chip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43504" y="428604"/>
            <a:ext cx="2786082" cy="605252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9048" cy="6011882"/>
          </a:xfrm>
        </p:spPr>
        <p:txBody>
          <a:bodyPr>
            <a:normAutofit/>
          </a:bodyPr>
          <a:lstStyle/>
          <a:p>
            <a:r>
              <a:rPr lang="en-GB" dirty="0" smtClean="0"/>
              <a:t>Here are Kipper, Biff and Chip’s Parents – they are called Mum and Dad.</a:t>
            </a:r>
            <a:endParaRPr lang="en-US" dirty="0"/>
          </a:p>
        </p:txBody>
      </p:sp>
      <p:pic>
        <p:nvPicPr>
          <p:cNvPr id="4" name="Content Placeholder 3" descr="c_mum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43438" y="642918"/>
            <a:ext cx="1714512" cy="5723832"/>
          </a:xfrm>
        </p:spPr>
      </p:pic>
      <p:pic>
        <p:nvPicPr>
          <p:cNvPr id="5" name="Picture 4" descr="c_da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404664"/>
            <a:ext cx="1777854" cy="60152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4786346" cy="2286016"/>
          </a:xfrm>
        </p:spPr>
        <p:txBody>
          <a:bodyPr>
            <a:normAutofit/>
          </a:bodyPr>
          <a:lstStyle/>
          <a:p>
            <a:r>
              <a:rPr lang="en-GB" dirty="0" smtClean="0"/>
              <a:t>This is Floppy, he is the Robinson family dog.</a:t>
            </a:r>
            <a:endParaRPr lang="en-US" dirty="0"/>
          </a:p>
        </p:txBody>
      </p:sp>
      <p:pic>
        <p:nvPicPr>
          <p:cNvPr id="4" name="Content Placeholder 3" descr="c_floppy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57356" y="1285860"/>
            <a:ext cx="6013184" cy="521497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500042"/>
            <a:ext cx="3900486" cy="5726130"/>
          </a:xfrm>
        </p:spPr>
        <p:txBody>
          <a:bodyPr>
            <a:normAutofit/>
          </a:bodyPr>
          <a:lstStyle/>
          <a:p>
            <a:r>
              <a:rPr lang="en-GB" dirty="0" smtClean="0"/>
              <a:t>This is Gran, she takes the children on lots of adventures.</a:t>
            </a:r>
            <a:endParaRPr lang="en-US" dirty="0"/>
          </a:p>
        </p:txBody>
      </p:sp>
      <p:pic>
        <p:nvPicPr>
          <p:cNvPr id="4" name="Content Placeholder 3" descr="c_gran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00166" y="285728"/>
            <a:ext cx="1857388" cy="617456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12" y="357166"/>
            <a:ext cx="3614734" cy="5869006"/>
          </a:xfrm>
        </p:spPr>
        <p:txBody>
          <a:bodyPr>
            <a:normAutofit/>
          </a:bodyPr>
          <a:lstStyle/>
          <a:p>
            <a:r>
              <a:rPr lang="en-GB" dirty="0" smtClean="0"/>
              <a:t>This is </a:t>
            </a:r>
            <a:r>
              <a:rPr lang="en-GB" dirty="0" err="1" smtClean="0"/>
              <a:t>Wilf</a:t>
            </a:r>
            <a:r>
              <a:rPr lang="en-GB" dirty="0" smtClean="0"/>
              <a:t> and Wilma. They are Biff and Chip’s friends.  </a:t>
            </a:r>
            <a:r>
              <a:rPr lang="en-GB" dirty="0" err="1" smtClean="0"/>
              <a:t>Wilf</a:t>
            </a:r>
            <a:r>
              <a:rPr lang="en-GB" dirty="0" smtClean="0"/>
              <a:t> and Wilma are brother and sister.</a:t>
            </a:r>
            <a:endParaRPr lang="en-US" dirty="0"/>
          </a:p>
        </p:txBody>
      </p:sp>
      <p:pic>
        <p:nvPicPr>
          <p:cNvPr id="4" name="Content Placeholder 3" descr="c_wilf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500042"/>
            <a:ext cx="2286016" cy="5609532"/>
          </a:xfrm>
        </p:spPr>
      </p:pic>
      <p:pic>
        <p:nvPicPr>
          <p:cNvPr id="5" name="Picture 4" descr="c_wilm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6286512" y="642918"/>
            <a:ext cx="2500330" cy="54973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153</Words>
  <Application>Microsoft Office PowerPoint</Application>
  <PresentationFormat>On-screen Show (4:3)</PresentationFormat>
  <Paragraphs>20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This is the Robinson Family </vt:lpstr>
      <vt:lpstr>This is Kipper, his real name is Christopher but when he was younger he couldn’t say Christopher so he called himself Kipper instead! </vt:lpstr>
      <vt:lpstr>This is Biff.  Her real name is Barbara.  She is Chip’s twin and Kipper’s sister.</vt:lpstr>
      <vt:lpstr>This is Chip.  His real name is David. He is Biff’s twin and Kipper’s big brother.</vt:lpstr>
      <vt:lpstr>Here are Kipper, Biff and Chip’s Parents – they are called Mum and Dad.</vt:lpstr>
      <vt:lpstr>This is Floppy, he is the Robinson family dog.</vt:lpstr>
      <vt:lpstr>This is Gran, she takes the children on lots of adventures.</vt:lpstr>
      <vt:lpstr>This is Wilf and Wilma. They are Biff and Chip’s friends.  Wilf and Wilma are brother and sister.</vt:lpstr>
      <vt:lpstr>To find out more about the characters click here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Stephen</cp:lastModifiedBy>
  <cp:revision>12</cp:revision>
  <dcterms:created xsi:type="dcterms:W3CDTF">2010-02-12T09:51:44Z</dcterms:created>
  <dcterms:modified xsi:type="dcterms:W3CDTF">2012-10-09T18:39:15Z</dcterms:modified>
</cp:coreProperties>
</file>